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4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B3"/>
    <a:srgbClr val="CFA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C4E774-0139-028E-1EBE-67B28D53D420}" v="754" dt="2024-02-20T20:27:28.797"/>
    <p1510:client id="{A50564CC-854C-2D65-6CC1-DCB4B89BE263}" v="14" dt="2024-02-20T09:10:19.958"/>
    <p1510:client id="{DA51B3BD-8ECE-B7C9-B598-B8DD2FCD765F}" v="8" dt="2024-02-20T08:58:00.249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 Woods" userId="S::woodsb@ocacademy.co.uk::cb8ce8dc-9bbf-4639-9c3d-756d6a37e147" providerId="AD" clId="Web-{F3503732-B8E8-0B4F-3BE1-A4B3A0E6BB87}"/>
    <pc:docChg chg="modSld">
      <pc:chgData name="B Woods" userId="S::woodsb@ocacademy.co.uk::cb8ce8dc-9bbf-4639-9c3d-756d6a37e147" providerId="AD" clId="Web-{F3503732-B8E8-0B4F-3BE1-A4B3A0E6BB87}" dt="2024-02-05T13:11:49.183" v="95" actId="1076"/>
      <pc:docMkLst>
        <pc:docMk/>
      </pc:docMkLst>
      <pc:sldChg chg="modSp">
        <pc:chgData name="B Woods" userId="S::woodsb@ocacademy.co.uk::cb8ce8dc-9bbf-4639-9c3d-756d6a37e147" providerId="AD" clId="Web-{F3503732-B8E8-0B4F-3BE1-A4B3A0E6BB87}" dt="2024-02-05T13:11:49.183" v="95" actId="1076"/>
        <pc:sldMkLst>
          <pc:docMk/>
          <pc:sldMk cId="1915436248" sldId="347"/>
        </pc:sldMkLst>
        <pc:graphicFrameChg chg="mod modGraphic">
          <ac:chgData name="B Woods" userId="S::woodsb@ocacademy.co.uk::cb8ce8dc-9bbf-4639-9c3d-756d6a37e147" providerId="AD" clId="Web-{F3503732-B8E8-0B4F-3BE1-A4B3A0E6BB87}" dt="2024-02-05T13:11:37.745" v="94"/>
          <ac:graphicFrameMkLst>
            <pc:docMk/>
            <pc:sldMk cId="1915436248" sldId="347"/>
            <ac:graphicFrameMk id="2" creationId="{AED365EF-79CD-415F-A1A6-04251913B125}"/>
          </ac:graphicFrameMkLst>
        </pc:graphicFrameChg>
        <pc:picChg chg="mod">
          <ac:chgData name="B Woods" userId="S::woodsb@ocacademy.co.uk::cb8ce8dc-9bbf-4639-9c3d-756d6a37e147" providerId="AD" clId="Web-{F3503732-B8E8-0B4F-3BE1-A4B3A0E6BB87}" dt="2024-02-05T13:11:49.183" v="95" actId="1076"/>
          <ac:picMkLst>
            <pc:docMk/>
            <pc:sldMk cId="1915436248" sldId="347"/>
            <ac:picMk id="1026" creationId="{D09DE117-71FB-4512-ABFB-BFF8F41349E7}"/>
          </ac:picMkLst>
        </pc:picChg>
      </pc:sldChg>
    </pc:docChg>
  </pc:docChgLst>
  <pc:docChgLst>
    <pc:chgData name="B Woods" userId="S::woodsb@ocacademy.co.uk::cb8ce8dc-9bbf-4639-9c3d-756d6a37e147" providerId="AD" clId="Web-{DA51B3BD-8ECE-B7C9-B598-B8DD2FCD765F}"/>
    <pc:docChg chg="modSld">
      <pc:chgData name="B Woods" userId="S::woodsb@ocacademy.co.uk::cb8ce8dc-9bbf-4639-9c3d-756d6a37e147" providerId="AD" clId="Web-{DA51B3BD-8ECE-B7C9-B598-B8DD2FCD765F}" dt="2024-02-20T08:57:54.468" v="5"/>
      <pc:docMkLst>
        <pc:docMk/>
      </pc:docMkLst>
      <pc:sldChg chg="modSp">
        <pc:chgData name="B Woods" userId="S::woodsb@ocacademy.co.uk::cb8ce8dc-9bbf-4639-9c3d-756d6a37e147" providerId="AD" clId="Web-{DA51B3BD-8ECE-B7C9-B598-B8DD2FCD765F}" dt="2024-02-20T08:57:54.468" v="5"/>
        <pc:sldMkLst>
          <pc:docMk/>
          <pc:sldMk cId="1915436248" sldId="347"/>
        </pc:sldMkLst>
        <pc:graphicFrameChg chg="mod modGraphic">
          <ac:chgData name="B Woods" userId="S::woodsb@ocacademy.co.uk::cb8ce8dc-9bbf-4639-9c3d-756d6a37e147" providerId="AD" clId="Web-{DA51B3BD-8ECE-B7C9-B598-B8DD2FCD765F}" dt="2024-02-20T08:57:54.468" v="5"/>
          <ac:graphicFrameMkLst>
            <pc:docMk/>
            <pc:sldMk cId="1915436248" sldId="347"/>
            <ac:graphicFrameMk id="2" creationId="{AED365EF-79CD-415F-A1A6-04251913B125}"/>
          </ac:graphicFrameMkLst>
        </pc:graphicFrameChg>
      </pc:sldChg>
    </pc:docChg>
  </pc:docChgLst>
  <pc:docChgLst>
    <pc:chgData name="B Woods" userId="S::woodsb@ocacademy.co.uk::cb8ce8dc-9bbf-4639-9c3d-756d6a37e147" providerId="AD" clId="Web-{3AC4E774-0139-028E-1EBE-67B28D53D420}"/>
    <pc:docChg chg="modSld">
      <pc:chgData name="B Woods" userId="S::woodsb@ocacademy.co.uk::cb8ce8dc-9bbf-4639-9c3d-756d6a37e147" providerId="AD" clId="Web-{3AC4E774-0139-028E-1EBE-67B28D53D420}" dt="2024-02-20T20:27:28.797" v="696"/>
      <pc:docMkLst>
        <pc:docMk/>
      </pc:docMkLst>
      <pc:sldChg chg="modSp">
        <pc:chgData name="B Woods" userId="S::woodsb@ocacademy.co.uk::cb8ce8dc-9bbf-4639-9c3d-756d6a37e147" providerId="AD" clId="Web-{3AC4E774-0139-028E-1EBE-67B28D53D420}" dt="2024-02-20T20:27:28.797" v="696"/>
        <pc:sldMkLst>
          <pc:docMk/>
          <pc:sldMk cId="1915436248" sldId="347"/>
        </pc:sldMkLst>
        <pc:graphicFrameChg chg="mod modGraphic">
          <ac:chgData name="B Woods" userId="S::woodsb@ocacademy.co.uk::cb8ce8dc-9bbf-4639-9c3d-756d6a37e147" providerId="AD" clId="Web-{3AC4E774-0139-028E-1EBE-67B28D53D420}" dt="2024-02-20T20:27:28.797" v="696"/>
          <ac:graphicFrameMkLst>
            <pc:docMk/>
            <pc:sldMk cId="1915436248" sldId="347"/>
            <ac:graphicFrameMk id="2" creationId="{AED365EF-79CD-415F-A1A6-04251913B125}"/>
          </ac:graphicFrameMkLst>
        </pc:graphicFrameChg>
        <pc:picChg chg="mod">
          <ac:chgData name="B Woods" userId="S::woodsb@ocacademy.co.uk::cb8ce8dc-9bbf-4639-9c3d-756d6a37e147" providerId="AD" clId="Web-{3AC4E774-0139-028E-1EBE-67B28D53D420}" dt="2024-02-20T20:22:34.571" v="18" actId="1076"/>
          <ac:picMkLst>
            <pc:docMk/>
            <pc:sldMk cId="1915436248" sldId="347"/>
            <ac:picMk id="1026" creationId="{D09DE117-71FB-4512-ABFB-BFF8F41349E7}"/>
          </ac:picMkLst>
        </pc:picChg>
      </pc:sldChg>
    </pc:docChg>
  </pc:docChgLst>
  <pc:docChgLst>
    <pc:chgData name="B Woods" userId="S::woodsb@ocacademy.co.uk::cb8ce8dc-9bbf-4639-9c3d-756d6a37e147" providerId="AD" clId="Web-{A50564CC-854C-2D65-6CC1-DCB4B89BE263}"/>
    <pc:docChg chg="modSld">
      <pc:chgData name="B Woods" userId="S::woodsb@ocacademy.co.uk::cb8ce8dc-9bbf-4639-9c3d-756d6a37e147" providerId="AD" clId="Web-{A50564CC-854C-2D65-6CC1-DCB4B89BE263}" dt="2024-02-20T09:07:29.711" v="11"/>
      <pc:docMkLst>
        <pc:docMk/>
      </pc:docMkLst>
      <pc:sldChg chg="modSp">
        <pc:chgData name="B Woods" userId="S::woodsb@ocacademy.co.uk::cb8ce8dc-9bbf-4639-9c3d-756d6a37e147" providerId="AD" clId="Web-{A50564CC-854C-2D65-6CC1-DCB4B89BE263}" dt="2024-02-20T09:07:29.711" v="11"/>
        <pc:sldMkLst>
          <pc:docMk/>
          <pc:sldMk cId="1915436248" sldId="347"/>
        </pc:sldMkLst>
        <pc:graphicFrameChg chg="mod modGraphic">
          <ac:chgData name="B Woods" userId="S::woodsb@ocacademy.co.uk::cb8ce8dc-9bbf-4639-9c3d-756d6a37e147" providerId="AD" clId="Web-{A50564CC-854C-2D65-6CC1-DCB4B89BE263}" dt="2024-02-20T09:07:29.711" v="11"/>
          <ac:graphicFrameMkLst>
            <pc:docMk/>
            <pc:sldMk cId="1915436248" sldId="347"/>
            <ac:graphicFrameMk id="2" creationId="{AED365EF-79CD-415F-A1A6-04251913B125}"/>
          </ac:graphicFrameMkLst>
        </pc:graphicFrameChg>
      </pc:sldChg>
    </pc:docChg>
  </pc:docChgLst>
  <pc:docChgLst>
    <pc:chgData name="B Woods" userId="S::woodsb@ocacademy.co.uk::cb8ce8dc-9bbf-4639-9c3d-756d6a37e147" providerId="AD" clId="Web-{9339B078-3E91-E537-AAA8-5B912F019F23}"/>
    <pc:docChg chg="modSld">
      <pc:chgData name="B Woods" userId="S::woodsb@ocacademy.co.uk::cb8ce8dc-9bbf-4639-9c3d-756d6a37e147" providerId="AD" clId="Web-{9339B078-3E91-E537-AAA8-5B912F019F23}" dt="2024-02-07T12:31:41.763" v="23"/>
      <pc:docMkLst>
        <pc:docMk/>
      </pc:docMkLst>
      <pc:sldChg chg="modSp">
        <pc:chgData name="B Woods" userId="S::woodsb@ocacademy.co.uk::cb8ce8dc-9bbf-4639-9c3d-756d6a37e147" providerId="AD" clId="Web-{9339B078-3E91-E537-AAA8-5B912F019F23}" dt="2024-02-07T12:31:41.763" v="23"/>
        <pc:sldMkLst>
          <pc:docMk/>
          <pc:sldMk cId="1915436248" sldId="347"/>
        </pc:sldMkLst>
        <pc:graphicFrameChg chg="mod modGraphic">
          <ac:chgData name="B Woods" userId="S::woodsb@ocacademy.co.uk::cb8ce8dc-9bbf-4639-9c3d-756d6a37e147" providerId="AD" clId="Web-{9339B078-3E91-E537-AAA8-5B912F019F23}" dt="2024-02-07T12:31:41.763" v="23"/>
          <ac:graphicFrameMkLst>
            <pc:docMk/>
            <pc:sldMk cId="1915436248" sldId="347"/>
            <ac:graphicFrameMk id="2" creationId="{AED365EF-79CD-415F-A1A6-04251913B125}"/>
          </ac:graphicFrameMkLst>
        </pc:graphicFrameChg>
      </pc:sldChg>
    </pc:docChg>
  </pc:docChgLst>
  <pc:docChgLst>
    <pc:chgData name="S Ronan" userId="S::ronans@ocacademy.co.uk::cd319ba8-5d46-45e6-b0ce-0c4851d2f135" providerId="AD" clId="Web-{F00BA640-02A4-97A6-C360-F7E32ACE94D7}"/>
    <pc:docChg chg="modSld">
      <pc:chgData name="S Ronan" userId="S::ronans@ocacademy.co.uk::cd319ba8-5d46-45e6-b0ce-0c4851d2f135" providerId="AD" clId="Web-{F00BA640-02A4-97A6-C360-F7E32ACE94D7}" dt="2024-02-05T13:16:59.907" v="0"/>
      <pc:docMkLst>
        <pc:docMk/>
      </pc:docMkLst>
      <pc:sldChg chg="modSp">
        <pc:chgData name="S Ronan" userId="S::ronans@ocacademy.co.uk::cd319ba8-5d46-45e6-b0ce-0c4851d2f135" providerId="AD" clId="Web-{F00BA640-02A4-97A6-C360-F7E32ACE94D7}" dt="2024-02-05T13:16:59.907" v="0"/>
        <pc:sldMkLst>
          <pc:docMk/>
          <pc:sldMk cId="1915436248" sldId="347"/>
        </pc:sldMkLst>
        <pc:graphicFrameChg chg="modGraphic">
          <ac:chgData name="S Ronan" userId="S::ronans@ocacademy.co.uk::cd319ba8-5d46-45e6-b0ce-0c4851d2f135" providerId="AD" clId="Web-{F00BA640-02A4-97A6-C360-F7E32ACE94D7}" dt="2024-02-05T13:16:59.907" v="0"/>
          <ac:graphicFrameMkLst>
            <pc:docMk/>
            <pc:sldMk cId="1915436248" sldId="347"/>
            <ac:graphicFrameMk id="2" creationId="{AED365EF-79CD-415F-A1A6-04251913B125}"/>
          </ac:graphicFrameMkLst>
        </pc:graphicFrameChg>
      </pc:sldChg>
    </pc:docChg>
  </pc:docChgLst>
  <pc:docChgLst>
    <pc:chgData name="B Woods" userId="S::woodsb@ocacademy.co.uk::cb8ce8dc-9bbf-4639-9c3d-756d6a37e147" providerId="AD" clId="Web-{AB860751-45F9-1F46-6DD8-6B3545E61F98}"/>
    <pc:docChg chg="modSld">
      <pc:chgData name="B Woods" userId="S::woodsb@ocacademy.co.uk::cb8ce8dc-9bbf-4639-9c3d-756d6a37e147" providerId="AD" clId="Web-{AB860751-45F9-1F46-6DD8-6B3545E61F98}" dt="2024-02-09T08:20:00.647" v="65"/>
      <pc:docMkLst>
        <pc:docMk/>
      </pc:docMkLst>
      <pc:sldChg chg="modSp">
        <pc:chgData name="B Woods" userId="S::woodsb@ocacademy.co.uk::cb8ce8dc-9bbf-4639-9c3d-756d6a37e147" providerId="AD" clId="Web-{AB860751-45F9-1F46-6DD8-6B3545E61F98}" dt="2024-02-09T08:20:00.647" v="65"/>
        <pc:sldMkLst>
          <pc:docMk/>
          <pc:sldMk cId="1915436248" sldId="347"/>
        </pc:sldMkLst>
        <pc:graphicFrameChg chg="mod modGraphic">
          <ac:chgData name="B Woods" userId="S::woodsb@ocacademy.co.uk::cb8ce8dc-9bbf-4639-9c3d-756d6a37e147" providerId="AD" clId="Web-{AB860751-45F9-1F46-6DD8-6B3545E61F98}" dt="2024-02-09T08:20:00.647" v="65"/>
          <ac:graphicFrameMkLst>
            <pc:docMk/>
            <pc:sldMk cId="1915436248" sldId="347"/>
            <ac:graphicFrameMk id="2" creationId="{AED365EF-79CD-415F-A1A6-04251913B12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E1B86-F529-4040-847D-6023DF9EA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B61FA8-5D0F-415B-BF56-0EBB9CBF8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95737-701E-446A-8968-930A7D1B0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D7B-52E8-4921-82E8-601E7164DC22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4DF59-C6E0-4BD0-800E-B1697BD01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5680F-7EDB-4913-8F2C-71BE0CF3C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9318-8E45-4DB5-BEDB-A001CA910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3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B8D27-9EFE-4F11-B23D-82190CB9D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C7D84C-AD67-4061-8B08-BCA94E0B5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6985F-9B6F-4551-9B58-521EBFE56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D7B-52E8-4921-82E8-601E7164DC22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BF9A9-8AC2-43E4-A0FF-062247A3B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38319-3024-4503-BD0A-7E9A046D1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9318-8E45-4DB5-BEDB-A001CA910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08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257FD3-0F34-442D-93E1-6F6E634A67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BD4878-AF90-42DC-A252-CA2FD2461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5E731-9D88-4695-B85C-6B0052ED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D7B-52E8-4921-82E8-601E7164DC22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D2880-BCCD-4512-8761-3947BA2C4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43B19-A317-43DC-8D3D-D46BDC4E5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9318-8E45-4DB5-BEDB-A001CA910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73659-86FD-43E5-9636-2C7FA8E60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C8CA9-637F-48D1-8501-519379F97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8C839-B138-4AD9-BD82-82702555B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D7B-52E8-4921-82E8-601E7164DC22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DEB9B-4335-49C8-99CF-5FA1903D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2B8BA-FAE2-4F21-A1E0-2617803F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9318-8E45-4DB5-BEDB-A001CA910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45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F591E-3E82-4815-B41F-333F56D3A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88F9C-167E-43F6-859A-EF24D3647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ADFF1-3B06-405C-9E77-5E3D445D9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D7B-52E8-4921-82E8-601E7164DC22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4413F-F793-4161-835B-33C1B1EA1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C7028-B9E3-43DE-BFA0-A44EBBEF3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9318-8E45-4DB5-BEDB-A001CA910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63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D1D1-90E6-4003-86EF-17A050D6A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D5D79-1EB3-418B-8D87-5C2FB22ECB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732D5-0438-480F-9B78-FDBA1D867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9846C-C777-43D9-9B85-7B1F78FC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D7B-52E8-4921-82E8-601E7164DC22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67DC5-6384-4258-81CD-EE4817401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0417BA-7A57-40E6-B978-921BEA2D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9318-8E45-4DB5-BEDB-A001CA910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95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7F2CF-B110-47C8-9A90-00421E0C6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A7BD7-AEBC-48E4-81B1-763E50CC5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8B2DB-737E-4FBA-8C70-0875F3AD3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726452-1866-425F-A8B3-97E115343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BBEAA5-185D-4943-9E9E-A6C4D3B72B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7D3E5-6162-40A2-81E3-1805857CB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D7B-52E8-4921-82E8-601E7164DC22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89A9F9-145F-463F-B3D1-920FC5A1C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BF4F74-CF3F-4AC3-A12C-8856B2AB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9318-8E45-4DB5-BEDB-A001CA910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65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E4AE-325B-44AC-8DFF-CA630A474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6D0C33-DBF6-4E56-8B5F-6E9BCDAD2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D7B-52E8-4921-82E8-601E7164DC22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9FD7C6-56EE-4AD4-ADED-3EF1170D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E2575-E3A9-4D84-9231-EC3CEBF7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9318-8E45-4DB5-BEDB-A001CA910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07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6CE414-CAA5-49FD-9CCD-F8F25E356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D7B-52E8-4921-82E8-601E7164DC22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2C5E7E-CCDF-406A-A2F7-2C9DB9E87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0CD7C-BAF6-4C0C-8841-05189DD7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9318-8E45-4DB5-BEDB-A001CA910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8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6C37-DBFF-4DED-A653-DBD1E7E8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9FA8E-6FED-497F-95D9-CC7F73F73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A8F1BA-DB7D-46DA-8FAA-8847E6EC3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1CF26-C7FF-4BF5-8A8A-F67CD902D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D7B-52E8-4921-82E8-601E7164DC22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9C47B-46D9-4DE1-B6A7-40D301B9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52BE2-24FF-4FF1-BC2D-FE5E951C7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9318-8E45-4DB5-BEDB-A001CA910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60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51C4F-E1F1-4EBC-AB91-15EF0815C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23772A-B763-4ACF-9F0B-9BFDF7051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0B7BC-1C52-4BBC-98B0-9485B0CDC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10DBA-E80A-4E1C-8CF6-47CFBB4DA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AD7B-52E8-4921-82E8-601E7164DC22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18595-0C5D-40BA-981B-3DF1F24B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1E8FD-AFF2-471B-B527-0A59EA040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9318-8E45-4DB5-BEDB-A001CA910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46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122E32-96EB-43C2-848A-1C81C18A2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1363A-4A9A-4740-8B93-D8D1BE761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F20A9-D7FE-4C1B-8872-5635A4A25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AD7B-52E8-4921-82E8-601E7164DC22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78949-BB25-4B32-81D0-72A498348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AEE2C-84BD-4AEF-A720-95E92F8B1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09318-8E45-4DB5-BEDB-A001CA910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0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ED365EF-79CD-415F-A1A6-04251913B1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523252"/>
              </p:ext>
            </p:extLst>
          </p:nvPr>
        </p:nvGraphicFramePr>
        <p:xfrm>
          <a:off x="0" y="-74934"/>
          <a:ext cx="12191991" cy="6560502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881742">
                  <a:extLst>
                    <a:ext uri="{9D8B030D-6E8A-4147-A177-3AD203B41FA5}">
                      <a16:colId xmlns:a16="http://schemas.microsoft.com/office/drawing/2014/main" val="2400609589"/>
                    </a:ext>
                  </a:extLst>
                </a:gridCol>
                <a:gridCol w="2187277">
                  <a:extLst>
                    <a:ext uri="{9D8B030D-6E8A-4147-A177-3AD203B41FA5}">
                      <a16:colId xmlns:a16="http://schemas.microsoft.com/office/drawing/2014/main" val="2119943423"/>
                    </a:ext>
                  </a:extLst>
                </a:gridCol>
                <a:gridCol w="2155901">
                  <a:extLst>
                    <a:ext uri="{9D8B030D-6E8A-4147-A177-3AD203B41FA5}">
                      <a16:colId xmlns:a16="http://schemas.microsoft.com/office/drawing/2014/main" val="1910604182"/>
                    </a:ext>
                  </a:extLst>
                </a:gridCol>
                <a:gridCol w="2322357">
                  <a:extLst>
                    <a:ext uri="{9D8B030D-6E8A-4147-A177-3AD203B41FA5}">
                      <a16:colId xmlns:a16="http://schemas.microsoft.com/office/drawing/2014/main" val="2488688660"/>
                    </a:ext>
                  </a:extLst>
                </a:gridCol>
                <a:gridCol w="2322357">
                  <a:extLst>
                    <a:ext uri="{9D8B030D-6E8A-4147-A177-3AD203B41FA5}">
                      <a16:colId xmlns:a16="http://schemas.microsoft.com/office/drawing/2014/main" val="2749214024"/>
                    </a:ext>
                  </a:extLst>
                </a:gridCol>
                <a:gridCol w="2322357">
                  <a:extLst>
                    <a:ext uri="{9D8B030D-6E8A-4147-A177-3AD203B41FA5}">
                      <a16:colId xmlns:a16="http://schemas.microsoft.com/office/drawing/2014/main" val="716077969"/>
                    </a:ext>
                  </a:extLst>
                </a:gridCol>
              </a:tblGrid>
              <a:tr h="320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3671" marR="5367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Verdana"/>
                        </a:rPr>
                        <a:t>Monday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Verdana"/>
                        </a:rPr>
                        <a:t>Tuesday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Verdana"/>
                        </a:rPr>
                        <a:t>Wednesday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Verdana"/>
                        </a:rPr>
                        <a:t>Thursday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Verdana"/>
                        </a:rPr>
                        <a:t>Friday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395555"/>
                  </a:ext>
                </a:extLst>
              </a:tr>
              <a:tr h="4882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8-8.30</a:t>
                      </a:r>
                    </a:p>
                  </a:txBody>
                  <a:tcPr marL="53671" marR="53671" marT="0" marB="0" vert="vert27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Verdana"/>
                        </a:rPr>
                        <a:t>Breakfast Club (Canteen)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Verdana"/>
                        </a:rPr>
                        <a:t>Breakfast Club (Canteen)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Verdana"/>
                        </a:rPr>
                        <a:t>Breakfast Club (Canteen)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Verdana"/>
                        </a:rPr>
                        <a:t>Breakfast Club (Canteen)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Verdana"/>
                        </a:rPr>
                        <a:t>Breakfast Club (Canteen)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602798"/>
                  </a:ext>
                </a:extLst>
              </a:tr>
              <a:tr h="37243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Lunch</a:t>
                      </a:r>
                    </a:p>
                  </a:txBody>
                  <a:tcPr marL="53671" marR="53671" marT="0" marB="0"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Verdana"/>
                        </a:rPr>
                        <a:t>Football (All Years)</a:t>
                      </a:r>
                      <a:endParaRPr lang="en-GB" sz="1100" b="1" dirty="0">
                        <a:solidFill>
                          <a:srgbClr val="00B05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Verdana"/>
                        </a:rPr>
                        <a:t>Football (All Years)</a:t>
                      </a:r>
                      <a:endParaRPr lang="en-GB" sz="1100" b="1" dirty="0">
                        <a:solidFill>
                          <a:srgbClr val="00B05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Verdana"/>
                        </a:rPr>
                        <a:t>Football (All Years)</a:t>
                      </a:r>
                      <a:endParaRPr lang="en-GB" sz="1100" b="1" dirty="0">
                        <a:solidFill>
                          <a:srgbClr val="00B05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Verdana"/>
                        </a:rPr>
                        <a:t>Football (All Years)</a:t>
                      </a:r>
                      <a:endParaRPr lang="en-GB" sz="1100" b="1" dirty="0">
                        <a:solidFill>
                          <a:srgbClr val="00B05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Verdana"/>
                        </a:rPr>
                        <a:t>Football (Y8, Y9 O Band &amp; Y11)</a:t>
                      </a:r>
                      <a:endParaRPr lang="en-GB" sz="1100" b="1" dirty="0">
                        <a:solidFill>
                          <a:srgbClr val="00B05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287919"/>
                  </a:ext>
                </a:extLst>
              </a:tr>
              <a:tr h="378705">
                <a:tc vMerge="1"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71" marR="5367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100" b="1" i="0" u="none" strike="noStrike" noProof="0" dirty="0">
                        <a:solidFill>
                          <a:srgbClr val="00B050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5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5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50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Verdana"/>
                        </a:rPr>
                        <a:t>Y11 Literature Lunch Club (N16) LBK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651216"/>
                  </a:ext>
                </a:extLst>
              </a:tr>
              <a:tr h="372430">
                <a:tc row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After School</a:t>
                      </a:r>
                    </a:p>
                  </a:txBody>
                  <a:tcPr marL="53671" marR="53671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Study Club (Library)</a:t>
                      </a: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Study Club (Library)</a:t>
                      </a:r>
                      <a:endParaRPr lang="en-GB" sz="1100" b="1" i="0" u="none" strike="noStrike" noProof="0">
                        <a:solidFill>
                          <a:srgbClr val="00B0F0"/>
                        </a:solidFill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Study Club (Library)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Study Club (Library)</a:t>
                      </a:r>
                      <a:endParaRPr lang="en-US" sz="1100" b="1">
                        <a:solidFill>
                          <a:srgbClr val="00B0F0"/>
                        </a:solidFill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Study Club (Library)</a:t>
                      </a:r>
                      <a:endParaRPr lang="en-US" sz="1100" b="1">
                        <a:solidFill>
                          <a:srgbClr val="00B0F0"/>
                        </a:solidFill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837900"/>
                  </a:ext>
                </a:extLst>
              </a:tr>
              <a:tr h="37243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53671" marR="5367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Drama Club (Main Hall) CLS</a:t>
                      </a: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Choir Club (C8) MBY / CLS</a:t>
                      </a:r>
                      <a:endParaRPr lang="en-US" sz="1100" b="1">
                        <a:solidFill>
                          <a:srgbClr val="00B0F0"/>
                        </a:solidFill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Bronze DofE - (See ABW / JBR / HCR)</a:t>
                      </a:r>
                      <a:endParaRPr lang="en-US" sz="1100" b="1">
                        <a:solidFill>
                          <a:srgbClr val="00B0F0"/>
                        </a:solidFill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Boys Rugby – KS3 (3G) ASH</a:t>
                      </a:r>
                      <a:endParaRPr lang="en-US" sz="1100" b="1">
                        <a:solidFill>
                          <a:srgbClr val="00B0F0"/>
                        </a:solidFill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18891"/>
                  </a:ext>
                </a:extLst>
              </a:tr>
              <a:tr h="37243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71" marR="5367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Further Maths (H18) EPS</a:t>
                      </a: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LGBTQ+ (N18) SCG / CWS</a:t>
                      </a:r>
                      <a:endParaRPr lang="en-US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Gaelic Football (3G) TBS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Badminton (Sports Hall) WBT</a:t>
                      </a:r>
                      <a:endParaRPr lang="en-US" sz="1100" b="1">
                        <a:solidFill>
                          <a:srgbClr val="00B0F0"/>
                        </a:solidFill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678026"/>
                  </a:ext>
                </a:extLst>
              </a:tr>
              <a:tr h="372430">
                <a:tc vMerge="1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400" b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53671" marR="53671" marT="0" marB="0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b="1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 Makaton/Sign Language (iZone) JRE / PPL</a:t>
                      </a:r>
                      <a:endParaRPr lang="en-US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b="1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Korean Club (H19/H20/H21) MFL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b="1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Dance Club (Main Hall) SSN / WBT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Warhammer (N3) SAS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842105"/>
                  </a:ext>
                </a:extLst>
              </a:tr>
              <a:tr h="372430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71" marR="53671" marT="0" marB="0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Fantasy Football Club - BWS</a:t>
                      </a:r>
                      <a:endParaRPr lang="en-US" sz="1100" b="1">
                        <a:solidFill>
                          <a:srgbClr val="00B0F0"/>
                        </a:solidFill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Book to Film Club (N3) NRL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Origami (iZone) HRR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Zumba (Blue Gym) KTN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14315"/>
                  </a:ext>
                </a:extLst>
              </a:tr>
              <a:tr h="372430">
                <a:tc vMerge="1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400" b="0">
                        <a:effectLst/>
                        <a:latin typeface="+mn-lt"/>
                      </a:endParaRPr>
                    </a:p>
                  </a:txBody>
                  <a:tcPr marL="53671" marR="53671" marT="0" marB="0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Makers Club (C6) ASE / HBT</a:t>
                      </a:r>
                      <a:endParaRPr lang="en-US" sz="1100" b="1">
                        <a:solidFill>
                          <a:srgbClr val="00B0F0"/>
                        </a:solidFill>
                        <a:latin typeface="Verdana"/>
                        <a:ea typeface="Verdana"/>
                      </a:endParaRPr>
                    </a:p>
                  </a:txBody>
                  <a:tcPr marL="53670" marR="53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</a:rPr>
                        <a:t>Spelling Bee (H20) MFL</a:t>
                      </a:r>
                      <a:endParaRPr lang="en-US" sz="1100" b="1">
                        <a:solidFill>
                          <a:srgbClr val="00B0F0"/>
                        </a:solidFill>
                        <a:latin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26286"/>
                  </a:ext>
                </a:extLst>
              </a:tr>
              <a:tr h="372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b="1" i="0" u="none" strike="noStrike" noProof="0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53670" marR="53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Boys Football – KS3 (3G) BWS / DLS</a:t>
                      </a:r>
                      <a:endParaRPr lang="en-US" sz="1100" b="1">
                        <a:solidFill>
                          <a:srgbClr val="00B0F0"/>
                        </a:solidFill>
                        <a:latin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Girls Rugby – All Years (3G) ASH</a:t>
                      </a:r>
                      <a:endParaRPr lang="en-US" sz="1100" b="1">
                        <a:solidFill>
                          <a:srgbClr val="00B0F0"/>
                        </a:solidFill>
                        <a:latin typeface="Verdana"/>
                        <a:ea typeface="Verdana"/>
                      </a:endParaRPr>
                    </a:p>
                  </a:txBody>
                  <a:tcPr marL="53670" marR="53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0" marR="53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0" marR="53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391881"/>
                  </a:ext>
                </a:extLst>
              </a:tr>
              <a:tr h="37243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71" marR="5367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100" b="1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Netball – KS3 (MUGA) SRN / ABW / HRS</a:t>
                      </a: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Chess and Board Game Club (H6) JPN</a:t>
                      </a:r>
                      <a:endParaRPr lang="en-US" sz="1100" b="1">
                        <a:solidFill>
                          <a:srgbClr val="00B0F0"/>
                        </a:solidFill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100" b="1" i="0" u="none" strike="noStrike" noProof="0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981141"/>
                  </a:ext>
                </a:extLst>
              </a:tr>
              <a:tr h="37243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71" marR="5367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Girl's Football – All Years (3G) AWD / ABW / HRS</a:t>
                      </a:r>
                    </a:p>
                  </a:txBody>
                  <a:tcPr marL="53670" marR="53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Science Club (S14) LFN</a:t>
                      </a: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857631"/>
                  </a:ext>
                </a:extLst>
              </a:tr>
              <a:tr h="372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0" marR="53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100" b="1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DT Club (C7) PGD</a:t>
                      </a:r>
                      <a:endParaRPr lang="en-US" sz="1100" b="1">
                        <a:solidFill>
                          <a:srgbClr val="00B0F0"/>
                        </a:solidFill>
                        <a:latin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Boys Football - KS4</a:t>
                      </a:r>
                    </a:p>
                  </a:txBody>
                  <a:tcPr marL="53670" marR="53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0" marR="53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53670" marR="53670" marT="0" marB="0">
                    <a:lnR w="28575">
                      <a:solidFill>
                        <a:schemeClr val="tx1"/>
                      </a:solidFill>
                    </a:lnR>
                    <a:lnB w="28575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346255"/>
                  </a:ext>
                </a:extLst>
              </a:tr>
              <a:tr h="37243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71" marR="5367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Art Club (H22/H23) HBE / KAR</a:t>
                      </a:r>
                      <a:endParaRPr lang="en-US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100" b="1" i="0" u="none" strike="noStrike" noProof="0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71" marR="53671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097688"/>
                  </a:ext>
                </a:extLst>
              </a:tr>
              <a:tr h="37243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71" marR="5367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Silver DofE - (See ABW / JBR / HCR)</a:t>
                      </a:r>
                      <a:endParaRPr lang="en-US" sz="1100" b="1">
                        <a:solidFill>
                          <a:srgbClr val="00B0F0"/>
                        </a:solidFill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100" b="1" i="0" u="none" strike="noStrike" noProof="0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71" marR="53671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059122"/>
                  </a:ext>
                </a:extLst>
              </a:tr>
              <a:tr h="531925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71" marR="53671" marT="0" marB="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00B0F0"/>
                          </a:solidFill>
                          <a:effectLst/>
                          <a:latin typeface="Verdana"/>
                          <a:ea typeface="Verdana"/>
                        </a:rPr>
                        <a:t>Confident Speaking Club – (N2) WLX </a:t>
                      </a:r>
                      <a:endParaRPr lang="en-US" sz="1100" b="1">
                        <a:solidFill>
                          <a:srgbClr val="00B0F0"/>
                        </a:solidFill>
                        <a:latin typeface="Verdana"/>
                      </a:endParaRPr>
                    </a:p>
                  </a:txBody>
                  <a:tcPr marL="53670" marR="536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100" b="1" i="0" u="none" strike="noStrike" noProof="0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00B0F0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53671" marR="536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671" marR="53671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578937"/>
                  </a:ext>
                </a:extLst>
              </a:tr>
            </a:tbl>
          </a:graphicData>
        </a:graphic>
      </p:graphicFrame>
      <p:pic>
        <p:nvPicPr>
          <p:cNvPr id="1026" name="Picture 2" descr="Ormiston Chadwick Academy (CU-0002563) - school">
            <a:extLst>
              <a:ext uri="{FF2B5EF4-FFF2-40B4-BE49-F238E27FC236}">
                <a16:creationId xmlns:a16="http://schemas.microsoft.com/office/drawing/2014/main" id="{D09DE117-71FB-4512-ABFB-BFF8F4134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7724" y="4717621"/>
            <a:ext cx="2200961" cy="165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circle with black and pink circle with black and pink text&#10;&#10;Description automatically generated">
            <a:extLst>
              <a:ext uri="{FF2B5EF4-FFF2-40B4-BE49-F238E27FC236}">
                <a16:creationId xmlns:a16="http://schemas.microsoft.com/office/drawing/2014/main" id="{621B5F7A-965E-ABE1-F8A4-62A3024558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9104" y="2664726"/>
            <a:ext cx="223837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43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1E158A1A8BD744A9E5525C8B2767ED" ma:contentTypeVersion="15" ma:contentTypeDescription="Create a new document." ma:contentTypeScope="" ma:versionID="11be52bf886c533d6642aeca623603d6">
  <xsd:schema xmlns:xsd="http://www.w3.org/2001/XMLSchema" xmlns:xs="http://www.w3.org/2001/XMLSchema" xmlns:p="http://schemas.microsoft.com/office/2006/metadata/properties" xmlns:ns2="29c7b17c-3d42-4142-9d9d-8383e9f3041e" xmlns:ns3="c9bd829e-d24e-4e08-a8be-902b0855aaef" targetNamespace="http://schemas.microsoft.com/office/2006/metadata/properties" ma:root="true" ma:fieldsID="478c27fde04ea3e1209ec2d3a556ee90" ns2:_="" ns3:_="">
    <xsd:import namespace="29c7b17c-3d42-4142-9d9d-8383e9f3041e"/>
    <xsd:import namespace="c9bd829e-d24e-4e08-a8be-902b0855aa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7b17c-3d42-4142-9d9d-8383e9f304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bd829e-d24e-4e08-a8be-902b0855aae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f3bd5ba-74ba-4c95-a41b-910419d13e8d}" ma:internalName="TaxCatchAll" ma:showField="CatchAllData" ma:web="c9bd829e-d24e-4e08-a8be-902b0855aa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c7b17c-3d42-4142-9d9d-8383e9f3041e">
      <Terms xmlns="http://schemas.microsoft.com/office/infopath/2007/PartnerControls"/>
    </lcf76f155ced4ddcb4097134ff3c332f>
    <TaxCatchAll xmlns="c9bd829e-d24e-4e08-a8be-902b0855aaef" xsi:nil="true"/>
    <SharedWithUsers xmlns="c9bd829e-d24e-4e08-a8be-902b0855aaef">
      <UserInfo>
        <DisplayName>S Ronan</DisplayName>
        <AccountId>168</AccountId>
        <AccountType/>
      </UserInfo>
      <UserInfo>
        <DisplayName>D James</DisplayName>
        <AccountId>335</AccountId>
        <AccountType/>
      </UserInfo>
      <UserInfo>
        <DisplayName>B Woods</DisplayName>
        <AccountId>197</AccountId>
        <AccountType/>
      </UserInfo>
      <UserInfo>
        <DisplayName>T Minghella</DisplayName>
        <AccountId>214</AccountId>
        <AccountType/>
      </UserInfo>
      <UserInfo>
        <DisplayName>P Powell</DisplayName>
        <AccountId>161</AccountId>
        <AccountType/>
      </UserInfo>
      <UserInfo>
        <DisplayName>J Davies</DisplayName>
        <AccountId>255</AccountId>
        <AccountType/>
      </UserInfo>
      <UserInfo>
        <DisplayName>D Northedge</DisplayName>
        <AccountId>223</AccountId>
        <AccountType/>
      </UserInfo>
      <UserInfo>
        <DisplayName>G Wilkinson</DisplayName>
        <AccountId>243</AccountId>
        <AccountType/>
      </UserInfo>
      <UserInfo>
        <DisplayName>M Willis</DisplayName>
        <AccountId>226</AccountId>
        <AccountType/>
      </UserInfo>
      <UserInfo>
        <DisplayName>J Rathbone</DisplayName>
        <AccountId>150</AccountId>
        <AccountType/>
      </UserInfo>
      <UserInfo>
        <DisplayName>H Rimmer</DisplayName>
        <AccountId>245</AccountId>
        <AccountType/>
      </UserInfo>
      <UserInfo>
        <DisplayName>E Osborne</DisplayName>
        <AccountId>162</AccountId>
        <AccountType/>
      </UserInfo>
      <UserInfo>
        <DisplayName>G Eastaugh</DisplayName>
        <AccountId>500</AccountId>
        <AccountType/>
      </UserInfo>
      <UserInfo>
        <DisplayName>N Randall</DisplayName>
        <AccountId>375</AccountId>
        <AccountType/>
      </UserInfo>
      <UserInfo>
        <DisplayName>H Killigrew</DisplayName>
        <AccountId>207</AccountId>
        <AccountType/>
      </UserInfo>
      <UserInfo>
        <DisplayName>H Pope</DisplayName>
        <AccountId>132</AccountId>
        <AccountType/>
      </UserInfo>
      <UserInfo>
        <DisplayName>R Laughton</DisplayName>
        <AccountId>145</AccountId>
        <AccountType/>
      </UserInfo>
      <UserInfo>
        <DisplayName>P Greathead</DisplayName>
        <AccountId>192</AccountId>
        <AccountType/>
      </UserInfo>
      <UserInfo>
        <DisplayName>C Cavell</DisplayName>
        <AccountId>183</AccountId>
        <AccountType/>
      </UserInfo>
      <UserInfo>
        <DisplayName>A Sturgess</DisplayName>
        <AccountId>194</AccountId>
        <AccountType/>
      </UserInfo>
      <UserInfo>
        <DisplayName>K Owen</DisplayName>
        <AccountId>236</AccountId>
        <AccountType/>
      </UserInfo>
      <UserInfo>
        <DisplayName>A Fuentes</DisplayName>
        <AccountId>486</AccountId>
        <AccountType/>
      </UserInfo>
      <UserInfo>
        <DisplayName>M Devonald</DisplayName>
        <AccountId>485</AccountId>
        <AccountType/>
      </UserInfo>
      <UserInfo>
        <DisplayName>G Shone</DisplayName>
        <AccountId>498</AccountId>
        <AccountType/>
      </UserInfo>
      <UserInfo>
        <DisplayName>J Sinclair</DisplayName>
        <AccountId>178</AccountId>
        <AccountType/>
      </UserInfo>
      <UserInfo>
        <DisplayName>Y Guy</DisplayName>
        <AccountId>148</AccountId>
        <AccountType/>
      </UserInfo>
      <UserInfo>
        <DisplayName>S Skellington</DisplayName>
        <AccountId>144</AccountId>
        <AccountType/>
      </UserInfo>
      <UserInfo>
        <DisplayName>J Bragger</DisplayName>
        <AccountId>180</AccountId>
        <AccountType/>
      </UserInfo>
      <UserInfo>
        <DisplayName>L Davies</DisplayName>
        <AccountId>177</AccountId>
        <AccountType/>
      </UserInfo>
      <UserInfo>
        <DisplayName>B Glover</DisplayName>
        <AccountId>138</AccountId>
        <AccountType/>
      </UserInfo>
      <UserInfo>
        <DisplayName>F McDowell</DisplayName>
        <AccountId>140</AccountId>
        <AccountType/>
      </UserInfo>
      <UserInfo>
        <DisplayName>C Coldwell</DisplayName>
        <AccountId>164</AccountId>
        <AccountType/>
      </UserInfo>
      <UserInfo>
        <DisplayName>K Jones</DisplayName>
        <AccountId>371</AccountId>
        <AccountType/>
      </UserInfo>
      <UserInfo>
        <DisplayName>M Molina</DisplayName>
        <AccountId>478</AccountId>
        <AccountType/>
      </UserInfo>
      <UserInfo>
        <DisplayName>K Archer</DisplayName>
        <AccountId>189</AccountId>
        <AccountType/>
      </UserInfo>
      <UserInfo>
        <DisplayName>N Lopez Morales</DisplayName>
        <AccountId>238</AccountId>
        <AccountType/>
      </UserInfo>
      <UserInfo>
        <DisplayName>H Parker</DisplayName>
        <AccountId>221</AccountId>
        <AccountType/>
      </UserInfo>
      <UserInfo>
        <DisplayName>E O'Farrell</DisplayName>
        <AccountId>136</AccountId>
        <AccountType/>
      </UserInfo>
      <UserInfo>
        <DisplayName>A McGuinness</DisplayName>
        <AccountId>182</AccountId>
        <AccountType/>
      </UserInfo>
      <UserInfo>
        <DisplayName>H Millar</DisplayName>
        <AccountId>231</AccountId>
        <AccountType/>
      </UserInfo>
      <UserInfo>
        <DisplayName>L Arrowsmith</DisplayName>
        <AccountId>159</AccountId>
        <AccountType/>
      </UserInfo>
      <UserInfo>
        <DisplayName>A Bagshaw</DisplayName>
        <AccountId>233</AccountId>
        <AccountType/>
      </UserInfo>
      <UserInfo>
        <DisplayName>H Lyne</DisplayName>
        <AccountId>320</AccountId>
        <AccountType/>
      </UserInfo>
      <UserInfo>
        <DisplayName>Wendy Bartlett</DisplayName>
        <AccountId>480</AccountId>
        <AccountType/>
      </UserInfo>
      <UserInfo>
        <DisplayName>Baker C</DisplayName>
        <AccountId>493</AccountId>
        <AccountType/>
      </UserInfo>
      <UserInfo>
        <DisplayName>H Bowers</DisplayName>
        <AccountId>428</AccountId>
        <AccountType/>
      </UserInfo>
      <UserInfo>
        <DisplayName>T Burns</DisplayName>
        <AccountId>135</AccountId>
        <AccountType/>
      </UserInfo>
      <UserInfo>
        <DisplayName>C Daley</DisplayName>
        <AccountId>160</AccountId>
        <AccountType/>
      </UserInfo>
      <UserInfo>
        <DisplayName>A Wood</DisplayName>
        <AccountId>185</AccountId>
        <AccountType/>
      </UserInfo>
      <UserInfo>
        <DisplayName>H Brunt</DisplayName>
        <AccountId>186</AccountId>
        <AccountType/>
      </UserInfo>
      <UserInfo>
        <DisplayName>C Molyneux</DisplayName>
        <AccountId>165</AccountId>
        <AccountType/>
      </UserInfo>
      <UserInfo>
        <DisplayName>R Myatt</DisplayName>
        <AccountId>195</AccountId>
        <AccountType/>
      </UserInfo>
      <UserInfo>
        <DisplayName>A Sloan</DisplayName>
        <AccountId>191</AccountId>
        <AccountType/>
      </UserInfo>
      <UserInfo>
        <DisplayName>L Flynn</DisplayName>
        <AccountId>322</AccountId>
        <AccountType/>
      </UserInfo>
      <UserInfo>
        <DisplayName>D Nevitt</DisplayName>
        <AccountId>482</AccountId>
        <AccountType/>
      </UserInfo>
      <UserInfo>
        <DisplayName>S Craig</DisplayName>
        <AccountId>495</AccountId>
        <AccountType/>
      </UserInfo>
      <UserInfo>
        <DisplayName>Purcell V</DisplayName>
        <AccountId>483</AccountId>
        <AccountType/>
      </UserInfo>
      <UserInfo>
        <DisplayName>J Lewis</DisplayName>
        <AccountId>225</AccountId>
        <AccountType/>
      </UserInfo>
      <UserInfo>
        <DisplayName>M Buckley</DisplayName>
        <AccountId>146</AccountId>
        <AccountType/>
      </UserInfo>
      <UserInfo>
        <DisplayName>H Bridge</DisplayName>
        <AccountId>220</AccountId>
        <AccountType/>
      </UserInfo>
      <UserInfo>
        <DisplayName>D Lewis</DisplayName>
        <AccountId>202</AccountId>
        <AccountType/>
      </UserInfo>
      <UserInfo>
        <DisplayName>A Doran</DisplayName>
        <AccountId>171</AccountId>
        <AccountType/>
      </UserInfo>
      <UserInfo>
        <DisplayName>M James</DisplayName>
        <AccountId>190</AccountId>
        <AccountType/>
      </UserInfo>
      <UserInfo>
        <DisplayName>C Cowen</DisplayName>
        <AccountId>167</AccountId>
        <AccountType/>
      </UserInfo>
      <UserInfo>
        <DisplayName>A Young</DisplayName>
        <AccountId>208</AccountId>
        <AccountType/>
      </UserInfo>
      <UserInfo>
        <DisplayName>E McEvoy</DisplayName>
        <AccountId>179</AccountId>
        <AccountType/>
      </UserInfo>
      <UserInfo>
        <DisplayName>E Peers</DisplayName>
        <AccountId>172</AccountId>
        <AccountType/>
      </UserInfo>
      <UserInfo>
        <DisplayName>T Finnigan</DisplayName>
        <AccountId>137</AccountId>
        <AccountType/>
      </UserInfo>
      <UserInfo>
        <DisplayName>L Bishoprick</DisplayName>
        <AccountId>139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A8D002-36C2-464D-861C-6480EEC05B34}">
  <ds:schemaRefs>
    <ds:schemaRef ds:uri="29c7b17c-3d42-4142-9d9d-8383e9f3041e"/>
    <ds:schemaRef ds:uri="c9bd829e-d24e-4e08-a8be-902b0855aae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0F1773C-070C-4343-9736-2103F34DCF94}">
  <ds:schemaRefs>
    <ds:schemaRef ds:uri="29c7b17c-3d42-4142-9d9d-8383e9f3041e"/>
    <ds:schemaRef ds:uri="c9bd829e-d24e-4e08-a8be-902b0855aae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A935BC-53F2-4846-99A2-21E12483D0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Woods</dc:creator>
  <cp:lastModifiedBy>S Ronan</cp:lastModifiedBy>
  <cp:revision>33</cp:revision>
  <dcterms:created xsi:type="dcterms:W3CDTF">2023-04-17T10:38:03Z</dcterms:created>
  <dcterms:modified xsi:type="dcterms:W3CDTF">2024-03-08T10:51:59Z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0x010100F21E158A1A8BD744A9E5525C8B2767ED</vt:lpwstr>
  </property>
  <property fmtid="{D5CDD505-2E9C-101B-9397-08002B2CF9AE}" pid="3" name="MediaServiceImageTags">
    <vt:lpwstr/>
  </property>
</Properties>
</file>